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notesMasterIdLst>
    <p:notesMasterId r:id="rId36"/>
  </p:notesMasterIdLst>
  <p:sldIdLst>
    <p:sldId id="257" r:id="rId2"/>
    <p:sldId id="260" r:id="rId3"/>
    <p:sldId id="281" r:id="rId4"/>
    <p:sldId id="298" r:id="rId5"/>
    <p:sldId id="263" r:id="rId6"/>
    <p:sldId id="282" r:id="rId7"/>
    <p:sldId id="283" r:id="rId8"/>
    <p:sldId id="290" r:id="rId9"/>
    <p:sldId id="294" r:id="rId10"/>
    <p:sldId id="284" r:id="rId11"/>
    <p:sldId id="256" r:id="rId12"/>
    <p:sldId id="292" r:id="rId13"/>
    <p:sldId id="293" r:id="rId14"/>
    <p:sldId id="291" r:id="rId15"/>
    <p:sldId id="296" r:id="rId16"/>
    <p:sldId id="274" r:id="rId17"/>
    <p:sldId id="264" r:id="rId18"/>
    <p:sldId id="287" r:id="rId19"/>
    <p:sldId id="285" r:id="rId20"/>
    <p:sldId id="297" r:id="rId21"/>
    <p:sldId id="268" r:id="rId22"/>
    <p:sldId id="288" r:id="rId23"/>
    <p:sldId id="277" r:id="rId24"/>
    <p:sldId id="295" r:id="rId25"/>
    <p:sldId id="269" r:id="rId26"/>
    <p:sldId id="272" r:id="rId27"/>
    <p:sldId id="270" r:id="rId28"/>
    <p:sldId id="271" r:id="rId29"/>
    <p:sldId id="276" r:id="rId30"/>
    <p:sldId id="273" r:id="rId31"/>
    <p:sldId id="275" r:id="rId32"/>
    <p:sldId id="300" r:id="rId33"/>
    <p:sldId id="299" r:id="rId34"/>
    <p:sldId id="280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96702" autoAdjust="0"/>
  </p:normalViewPr>
  <p:slideViewPr>
    <p:cSldViewPr>
      <p:cViewPr varScale="1">
        <p:scale>
          <a:sx n="110" d="100"/>
          <a:sy n="110" d="100"/>
        </p:scale>
        <p:origin x="-1662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4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E99FAF-1CD3-4D76-AA93-8B1108C63952}" type="datetimeFigureOut">
              <a:rPr lang="ru-RU" smtClean="0"/>
              <a:t>13.01.2023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EEB513-C0A3-4786-A7AB-DDA716B136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005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B513-C0A3-4786-A7AB-DDA716B136E2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006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13.01.2023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13.01.2023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13.01.2023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13.01.2023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13.01.2023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13.01.2023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4467" y="2780928"/>
            <a:ext cx="8163098" cy="33666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241250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404664"/>
            <a:ext cx="73448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atin typeface="Monotype Corsiva" pitchFamily="66" charset="0"/>
              </a:rPr>
              <a:t>Ивацевичский </a:t>
            </a:r>
            <a:r>
              <a:rPr lang="ru-RU" sz="3600" dirty="0">
                <a:latin typeface="Monotype Corsiva" pitchFamily="66" charset="0"/>
              </a:rPr>
              <a:t> </a:t>
            </a:r>
            <a:r>
              <a:rPr lang="ru-RU" sz="3600" dirty="0" smtClean="0">
                <a:latin typeface="Monotype Corsiva" pitchFamily="66" charset="0"/>
              </a:rPr>
              <a:t>лесхоз</a:t>
            </a:r>
            <a:endParaRPr lang="ru-RU" sz="3600" dirty="0"/>
          </a:p>
          <a:p>
            <a:pPr algn="ctr"/>
            <a:r>
              <a:rPr lang="ru-RU" sz="3600" dirty="0" smtClean="0">
                <a:latin typeface="Monotype Corsiva" pitchFamily="66" charset="0"/>
              </a:rPr>
              <a:t>Конкурсный </a:t>
            </a:r>
            <a:r>
              <a:rPr lang="ru-RU" sz="3600" dirty="0">
                <a:latin typeface="Monotype Corsiva" pitchFamily="66" charset="0"/>
              </a:rPr>
              <a:t>материал  </a:t>
            </a:r>
            <a:r>
              <a:rPr lang="ru-RU" sz="3600" dirty="0" smtClean="0">
                <a:latin typeface="Monotype Corsiva" pitchFamily="66" charset="0"/>
              </a:rPr>
              <a:t>на </a:t>
            </a:r>
            <a:r>
              <a:rPr lang="ru-RU" sz="3600" dirty="0">
                <a:latin typeface="Monotype Corsiva" pitchFamily="66" charset="0"/>
              </a:rPr>
              <a:t>лучшую организацию идеологической </a:t>
            </a:r>
            <a:r>
              <a:rPr lang="ru-RU" sz="3600" dirty="0" smtClean="0">
                <a:latin typeface="Monotype Corsiva" pitchFamily="66" charset="0"/>
              </a:rPr>
              <a:t>работы 2022 год </a:t>
            </a:r>
          </a:p>
        </p:txBody>
      </p:sp>
    </p:spTree>
    <p:extLst>
      <p:ext uri="{BB962C8B-B14F-4D97-AF65-F5344CB8AC3E}">
        <p14:creationId xmlns:p14="http://schemas.microsoft.com/office/powerpoint/2010/main" val="1043681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6000">
        <p14:reveal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Прошел семинар по эффективности работы лесхоза в условиях эксперимента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587" y="3356992"/>
            <a:ext cx="4536504" cy="34024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 descr="C:\Users\Костюкевич\Desktop\P10007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444511"/>
            <a:ext cx="4815906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C:\Users\Костюкевич\Desktop\P10008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61" y="1309502"/>
            <a:ext cx="4175278" cy="33436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8783853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19650" y="-20130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Команда лесхоза участвует в спортивных соревнованиях отраслевых и районных, неоднократно становиться победителями</a:t>
            </a:r>
            <a:endParaRPr 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Костюкевич\Desktop\IMG_20220204_1047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56" y="1052736"/>
            <a:ext cx="4340908" cy="4896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Костюкевич\Desktop\IMG_20220204_1104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027" y="887137"/>
            <a:ext cx="2667365" cy="29536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027" y="4031001"/>
            <a:ext cx="2811381" cy="2248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1974709"/>
      </p:ext>
    </p:extLst>
  </p:cSld>
  <p:clrMapOvr>
    <a:masterClrMapping/>
  </p:clrMapOvr>
  <p:transition spd="slow" advTm="4000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Autofit/>
          </a:bodyPr>
          <a:lstStyle/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Туристический слет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рабочей молодежи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района посвященный Году исторической памяти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12776"/>
            <a:ext cx="3942438" cy="5256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8859600"/>
      </p:ext>
    </p:extLst>
  </p:cSld>
  <p:clrMapOvr>
    <a:masterClrMapping/>
  </p:clrMapOvr>
  <p:transition spd="slow" advTm="6000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Участие в спортивных соревнованиях посвященных Году исторической памяти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3" y="1412776"/>
            <a:ext cx="4139275" cy="3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64" y="1268760"/>
            <a:ext cx="3658767" cy="3658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Костюкевич\Desktop\0-02-05-cc6eaab564c9b4d7ae3f5ee1972f6a7e313ae28bd4480756dc13bc41d7a5d59a_8a8f3886756921b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717032"/>
            <a:ext cx="3888432" cy="29163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922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6000">
        <p:circle/>
      </p:transition>
    </mc:Choice>
    <mc:Fallback>
      <p:transition spd="slow" advTm="6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41701"/>
            <a:ext cx="4623605" cy="2600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474" y="3645024"/>
            <a:ext cx="3917531" cy="2938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Костюкевич\Desktop\0-02-05-c10efa9cb92220892be98e54708375b11aff2055ad7e36c05042d0487866fb71_b182e66dfaead0a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368222"/>
            <a:ext cx="4464496" cy="272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37" y="1196752"/>
            <a:ext cx="3682955" cy="2764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Неделя леса 2022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738531"/>
      </p:ext>
    </p:extLst>
  </p:cSld>
  <p:clrMapOvr>
    <a:masterClrMapping/>
  </p:clrMapOvr>
  <p:transition spd="slow" advTm="5000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Команда лесхоза приняла участие в  соревнованиях по пожарному мастерству.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556792"/>
            <a:ext cx="5305450" cy="51205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7145665"/>
      </p:ext>
    </p:extLst>
  </p:cSld>
  <p:clrMapOvr>
    <a:masterClrMapping/>
  </p:clrMapOvr>
  <p:transition spd="slow" advTm="5000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Проведение дней информирования, беседы в коллективах лесхоза и лесничеств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79307"/>
            <a:ext cx="6624736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1899144"/>
      </p:ext>
    </p:extLst>
  </p:cSld>
  <p:clrMapOvr>
    <a:masterClrMapping/>
  </p:clrMapOvr>
  <p:transition spd="slow" advTm="6000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50" y="592629"/>
            <a:ext cx="2880320" cy="3840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Костюкевич\Desktop\IMG_20220113_0957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12976"/>
            <a:ext cx="4200467" cy="315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354" y="620688"/>
            <a:ext cx="4128457" cy="3096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21" y="4026633"/>
            <a:ext cx="3477261" cy="256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7029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5000">
        <p:circle/>
      </p:transition>
    </mc:Choice>
    <mc:Fallback>
      <p:transition spd="slow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течении года посетили музей Великой Отечественной войны в Минске, Брестскую крепость музей, музей городах Ивацевичи и Береза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C:\Users\Костюкевич\Desktop\0-02-05-bcdc23a6262268061b532cad81fdf6fc90e068386085095da0ce55fbde8e55d5_ec7fe06e4a3bb97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91" y="1235107"/>
            <a:ext cx="3465047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Костюкевич\Desktop\0-02-05-b15b1edace486e2af4c853f2afc6baa8dbfa615ad253c6aedd9a265f7cc7c7e0_25ad9697c58c0e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232" y="1627671"/>
            <a:ext cx="2975395" cy="22259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Вайбер 2022\IMG-f782d424437c78508e8bf2abce4d83d4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212976"/>
            <a:ext cx="4798840" cy="32201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120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4215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учебных заведениях проводится профориентация  по лесному профилю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51411"/>
            <a:ext cx="3240360" cy="4325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844824"/>
            <a:ext cx="5374904" cy="4031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6071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18728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Идеологическая работа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Ивацевичском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лесхозе направлена на выполнение основных задач, согласно  Положения об идеологической работе в организациях, подчиненных Министерству лесного хозяйства Республики Беларусь.  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Работа в лесхозе осуществляется на плановой основе. В годовой план включена: работа по формированию положительного имиджа лесной отросли, работа с общественностью, работа со средствами массовой информации, работа в интернете, работа с кадрами,  коллективом лесхоза, ветеранами отросли, молодежью, культурно-массовая и оздоровительная работа. План составлен с учётом актуальных событий в общественно-политической, экономической и социально-культурной жизни Республики,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отрасли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872158"/>
      </p:ext>
    </p:extLst>
  </p:cSld>
  <p:clrMapOvr>
    <a:masterClrMapping/>
  </p:clrMapOvr>
  <p:transition spd="slow" advTm="5000">
    <p:cov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Костюкевич\Desktop\IMG_20211119_145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96952"/>
            <a:ext cx="4442744" cy="33320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Костюкевич\Desktop\IMG_20220115_1404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889" y="3371147"/>
            <a:ext cx="4981551" cy="30384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Костюкевич\Desktop\IMG_20221104_1017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034618"/>
            <a:ext cx="4172937" cy="25979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3888432" cy="3149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576064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Проводятся экскурсии школьников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658915"/>
      </p:ext>
    </p:extLst>
  </p:cSld>
  <p:clrMapOvr>
    <a:masterClrMapping/>
  </p:clrMapOvr>
  <p:transition spd="slow" advTm="6000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лесхозе работал студенческий отряд в составе 24  человек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Костюкевич\Desktop\0-02-05-ca1eed58aaa592b38de652a871d1a548ebb9e38f511aea03f945e541a8bd42ff_fa5f229da5ddaae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04764"/>
            <a:ext cx="2970330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284345"/>
            <a:ext cx="2592288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15031">
            <a:off x="2930880" y="3232890"/>
            <a:ext cx="3976566" cy="298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9767730"/>
      </p:ext>
    </p:extLst>
  </p:cSld>
  <p:clrMapOvr>
    <a:masterClrMapping/>
  </p:clrMapOvr>
  <p:transition spd="slow" advTm="7000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Функционирует три школьных лесничества, ребята являются активными участниками всех акций, конкурсов мероприятий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Костюкевич\Desktop\IMG-a07930d3ee382443d70ab70b1980da70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56792"/>
            <a:ext cx="7103097" cy="3995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4126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4000">
        <p:circle/>
      </p:transition>
    </mc:Choice>
    <mc:Fallback>
      <p:transition spd="slow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Костюкевич\Desktop\IMG-cf5cd3b3e9d1762b974a8670ae7fa396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622" y="1052736"/>
            <a:ext cx="3521140" cy="4706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Костюкевич\Desktop\0-02-05-bbd272b67a09316d7feacc436bf8e1bfe0edf7496ad1731c6b118e3ba3182a0e_ab2e06442312180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865" y="1628800"/>
            <a:ext cx="3600400" cy="48125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52" y="28465"/>
            <a:ext cx="4005913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2974074"/>
      </p:ext>
    </p:extLst>
  </p:cSld>
  <p:clrMapOvr>
    <a:masterClrMapping/>
  </p:clrMapOvr>
  <p:transition spd="slow" advTm="6000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Проведение уроков в школе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032" y="2420887"/>
            <a:ext cx="4845968" cy="36253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1844824"/>
            <a:ext cx="4774335" cy="35807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5686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000">
        <p:split orient="vert"/>
      </p:transition>
    </mc:Choice>
    <mc:Fallback>
      <p:transition spd="slow" advTm="6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Оказана помощь детям в рамках акции « Наши дети»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Костюкевич\Desktop\IMG_20211222_1036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66782"/>
            <a:ext cx="6516216" cy="48871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085655"/>
      </p:ext>
    </p:extLst>
  </p:cSld>
  <p:clrMapOvr>
    <a:masterClrMapping/>
  </p:clrMapOvr>
  <p:transition spd="slow" advTm="4000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В акции « </a:t>
            </a:r>
            <a:r>
              <a:rPr lang="ru-RU" sz="2800" dirty="0" err="1" smtClean="0"/>
              <a:t>Аднавім</a:t>
            </a:r>
            <a:r>
              <a:rPr lang="ru-RU" sz="2800" dirty="0" smtClean="0"/>
              <a:t> лясы разам» приняли участие  работники и школьники района</a:t>
            </a:r>
            <a:endParaRPr lang="ru-RU" sz="28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72803"/>
            <a:ext cx="2560787" cy="45525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118" y="2034806"/>
            <a:ext cx="5117465" cy="38285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4813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000">
        <p:dissolve/>
      </p:transition>
    </mc:Choice>
    <mc:Fallback>
      <p:transition spd="slow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 базе лесхоза прошел областной семинар « Лес- молодежь-будущее»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Костюкевич\Desktop\0-02-05-c622aaef60dfc97f61b2bd4d7047f71092968a4b2a646844d9e4066f83a0ab33_771d8d2b32f3b7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132856"/>
            <a:ext cx="6302232" cy="35410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338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8000">
        <p:checker/>
      </p:transition>
    </mc:Choice>
    <mc:Fallback>
      <p:transition spd="slow" advTm="8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Костюкевич\Desktop\0-02-05-d174a447f7034dd2a06dcf77a7f74836d40a2b3f01e82a3cad0c2bd988fc3468_a0bcb67daa6360a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7890146" cy="55833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914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0000">
        <p14:reveal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84" y="1196752"/>
            <a:ext cx="8586494" cy="48245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0496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8000">
        <p:blinds dir="vert"/>
      </p:transition>
    </mc:Choice>
    <mc:Fallback>
      <p:transition spd="slow" advTm="8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Вайбер 2022\IMG-83a6430f8543cd6e277f5a8c7398905a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5896" y="2173424"/>
            <a:ext cx="5039883" cy="37799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Мероприятия посвященные Году исторической памяти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C:\Users\Костюкевич\Desktop\0-02-05-c468696206ac99ea1862180a9cdadd935e46d9333a7af46cb6c23863ed40f15a_eb4e50dcadadeff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04864"/>
            <a:ext cx="2787774" cy="3717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470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6000">
        <p:circle/>
      </p:transition>
    </mc:Choice>
    <mc:Fallback>
      <p:transition spd="slow" advTm="6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Субботники и наведение порядка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40768"/>
            <a:ext cx="4868816" cy="2738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C:\Users\Костюкевич\Desktop\0-02-05-a7e57f220a26790c5481f4f59fd6e590843851ab20a7cd389ef3932f562a92c9_5996a6d591e56da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82595"/>
            <a:ext cx="3894063" cy="292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164415"/>
            <a:ext cx="1721077" cy="2300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645" y="4164415"/>
            <a:ext cx="1341820" cy="2385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3746465" y="4226583"/>
            <a:ext cx="5615832" cy="258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8804925"/>
      </p:ext>
    </p:extLst>
  </p:cSld>
  <p:clrMapOvr>
    <a:masterClrMapping/>
  </p:clrMapOvr>
  <p:transition spd="slow" advTm="6000">
    <p:wheel spokes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Всех многодетных матерей поздравили с Днем матери, пенсионерам лесхоза к Дню пожилых людей оказана помощь. Все работники работавшие на разработке буреломов получили подарки  и поздравления с Днем рождения</a:t>
            </a:r>
            <a:endParaRPr 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7466"/>
            <a:ext cx="7474666" cy="3363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957466"/>
            <a:ext cx="4392488" cy="32943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8298070"/>
      </p:ext>
    </p:extLst>
  </p:cSld>
  <p:clrMapOvr>
    <a:masterClrMapping/>
  </p:clrMapOvr>
  <p:transition spd="slow" advTm="8000">
    <p:wheel spokes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04" y="1196752"/>
            <a:ext cx="4438800" cy="3320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C:\Users\Костюкевич\Desktop\IMG-de9ce0691c2d1a91a15a0ca3e50b85e4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412776"/>
            <a:ext cx="3193449" cy="425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878" y="3415849"/>
            <a:ext cx="1290363" cy="2867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3006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5000">
        <p:dissolve/>
      </p:transition>
    </mc:Choice>
    <mc:Fallback>
      <p:transition spd="slow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82819"/>
            <a:ext cx="3723557" cy="4964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68760"/>
            <a:ext cx="3744416" cy="4992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Приняли участие в областных « Дожинках»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465285"/>
      </p:ext>
    </p:extLst>
  </p:cSld>
  <p:clrMapOvr>
    <a:masterClrMapping/>
  </p:clrMapOvr>
  <p:transition spd="slow" advTm="9000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Постоянно проводятся рейды по проверке соблюдений требований техники безопасности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2" y="1628800"/>
            <a:ext cx="5894784" cy="44210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026" y="1309728"/>
            <a:ext cx="2713445" cy="48242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3183381"/>
      </p:ext>
    </p:extLst>
  </p:cSld>
  <p:clrMapOvr>
    <a:masterClrMapping/>
  </p:clrMapOvr>
  <p:transition spd="slow" advTm="5000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76672"/>
            <a:ext cx="5499940" cy="54999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8007723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e-BY" sz="2800" dirty="0" smtClean="0">
                <a:latin typeface="Times New Roman" pitchFamily="18" charset="0"/>
                <a:cs typeface="Times New Roman" pitchFamily="18" charset="0"/>
              </a:rPr>
              <a:t>Наведение порядка в местах воинских захоранений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C:\Users\Костюкевич\Desktop\0-02-05-b36e08ce8271e5d6312d6c6ecd8d0d8e59354a5888b12cb4e393cdfc875e4d45_e45e7ac9c2a194c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5639346" cy="31721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906" y="1894666"/>
            <a:ext cx="2304256" cy="30724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D:\Вайбер 2022\IMG-0a1483b179f3b1bf9634080f339ed058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735887"/>
            <a:ext cx="3013612" cy="40282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375381"/>
      </p:ext>
    </p:extLst>
  </p:cSld>
  <p:clrMapOvr>
    <a:masterClrMapping/>
  </p:clrMapOvr>
  <p:transition spd="slow" advTm="5000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68424"/>
            <a:ext cx="3077580" cy="4103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671" y="807245"/>
            <a:ext cx="2888282" cy="38511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284984"/>
            <a:ext cx="3639991" cy="27298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7" y="2734063"/>
            <a:ext cx="2920530" cy="37912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2558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5000">
        <p:circle/>
      </p:transition>
    </mc:Choice>
    <mc:Fallback>
      <p:transition spd="slow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6434" y="332656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Работники лесхоза  участвуют в  районных мероприятия посвященным знаменательным датам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6792"/>
            <a:ext cx="7018587" cy="46805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2528901"/>
      </p:ext>
    </p:extLst>
  </p:cSld>
  <p:clrMapOvr>
    <a:masterClrMapping/>
  </p:clrMapOvr>
  <p:transition spd="slow" advTm="5000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720"/>
            <a:ext cx="7534942" cy="50248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5104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5000">
        <p:dissolve/>
      </p:transition>
    </mc:Choice>
    <mc:Fallback>
      <p:transition spd="slow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56792"/>
            <a:ext cx="6216691" cy="46625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Лесхоз занесен на районную Доску почета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055094"/>
      </p:ext>
    </p:extLst>
  </p:cSld>
  <p:clrMapOvr>
    <a:masterClrMapping/>
  </p:clrMapOvr>
  <p:transition spd="slow" advTm="5000">
    <p:cover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301</TotalTime>
  <Words>339</Words>
  <Application>Microsoft Office PowerPoint</Application>
  <PresentationFormat>Экран (4:3)</PresentationFormat>
  <Paragraphs>30</Paragraphs>
  <Slides>34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Бумажная</vt:lpstr>
      <vt:lpstr>Презентация PowerPoint</vt:lpstr>
      <vt:lpstr>Презентация PowerPoint</vt:lpstr>
      <vt:lpstr>Мероприятия посвященные Году исторической памяти</vt:lpstr>
      <vt:lpstr>Презентация PowerPoint</vt:lpstr>
      <vt:lpstr>Наведение порядка в местах воинских захоранений</vt:lpstr>
      <vt:lpstr>Презентация PowerPoint</vt:lpstr>
      <vt:lpstr>Работники лесхоза  участвуют в  районных мероприятия посвященным знаменательным датам </vt:lpstr>
      <vt:lpstr>Презентация PowerPoint</vt:lpstr>
      <vt:lpstr>Лесхоз занесен на районную Доску почета</vt:lpstr>
      <vt:lpstr> Прошел семинар по эффективности работы лесхоза в условиях эксперимента</vt:lpstr>
      <vt:lpstr>Команда лесхоза участвует в спортивных соревнованиях отраслевых и районных, неоднократно становиться победителями</vt:lpstr>
      <vt:lpstr>Презентация PowerPoint</vt:lpstr>
      <vt:lpstr>Участие в спортивных соревнованиях посвященных Году исторической памяти</vt:lpstr>
      <vt:lpstr>Неделя леса 2022</vt:lpstr>
      <vt:lpstr>Команда лесхоза приняла участие в  соревнованиях по пожарному мастерству. </vt:lpstr>
      <vt:lpstr>Проведение дней информирования, беседы в коллективах лесхоза и лесничеств</vt:lpstr>
      <vt:lpstr>Презентация PowerPoint</vt:lpstr>
      <vt:lpstr>В течении года посетили музей Великой Отечественной войны в Минске, Брестскую крепость музей, музей городах Ивацевичи и Береза</vt:lpstr>
      <vt:lpstr>В учебных заведениях проводится профориентация  по лесному профилю</vt:lpstr>
      <vt:lpstr>Проводятся экскурсии школьников</vt:lpstr>
      <vt:lpstr>В лесхозе работал студенческий отряд в составе 24  человек</vt:lpstr>
      <vt:lpstr>Функционирует три школьных лесничества, ребята являются активными участниками всех акций, конкурсов мероприятий  </vt:lpstr>
      <vt:lpstr>Презентация PowerPoint</vt:lpstr>
      <vt:lpstr>Проведение уроков в школе</vt:lpstr>
      <vt:lpstr>Оказана помощь детям в рамках акции « Наши дети»</vt:lpstr>
      <vt:lpstr>В акции « Аднавім лясы разам» приняли участие  работники и школьники района</vt:lpstr>
      <vt:lpstr>На базе лесхоза прошел областной семинар « Лес- молодежь-будущее»</vt:lpstr>
      <vt:lpstr>Презентация PowerPoint</vt:lpstr>
      <vt:lpstr>Презентация PowerPoint</vt:lpstr>
      <vt:lpstr>Субботники и наведение порядка</vt:lpstr>
      <vt:lpstr> Всех многодетных матерей поздравили с Днем матери, пенсионерам лесхоза к Дню пожилых людей оказана помощь. Все работники работавшие на разработке буреломов получили подарки  и поздравления с Днем рождения</vt:lpstr>
      <vt:lpstr>Презентация PowerPoint</vt:lpstr>
      <vt:lpstr>Приняли участие в областных « Дожинках»</vt:lpstr>
      <vt:lpstr>Постоянно проводятся рейды по проверке соблюдений требований техники безопасности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Костюкевич</dc:creator>
  <cp:lastModifiedBy>Костюкевич</cp:lastModifiedBy>
  <cp:revision>63</cp:revision>
  <cp:lastPrinted>2023-01-13T13:35:34Z</cp:lastPrinted>
  <dcterms:created xsi:type="dcterms:W3CDTF">2023-01-13T06:47:31Z</dcterms:created>
  <dcterms:modified xsi:type="dcterms:W3CDTF">2023-01-13T14:02:31Z</dcterms:modified>
</cp:coreProperties>
</file>